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  <p:sldId id="263" r:id="rId6"/>
    <p:sldId id="257" r:id="rId7"/>
    <p:sldId id="261" r:id="rId8"/>
    <p:sldId id="262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B763B-06EA-CB97-4702-F022C309B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40B5789-463C-2EAC-B4B4-5A9248EA9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D7916F-F7E1-E48D-CD0A-88DE327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7417EB6-1D2A-E7E4-D87F-6B6A2BA2C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F2E5D8-2B7F-17D5-A684-8B5B5F52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604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D9B1E-89F4-9024-C6B3-9B2B6A49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4859D0C-E8A9-C4FC-7D4D-040B84456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5751AB7-44D8-F26C-1354-D6326ACD5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64F85E-FA0A-FAF2-DC30-6BFF24F3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1785AF-A619-502D-E76F-BD5ADABE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464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AEAC721-0C83-58A1-3042-712B7EA23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1E062DA-2A24-5F21-D4B4-3A376B566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5C5826-C2B2-8553-309F-5E5E5598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108EAED-9A74-43ED-8B34-0EC0C898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F628DC-2CEB-04C9-D6D6-2FD16CB8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1056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3E7BD-076C-E519-6225-EFB99BBEE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48B6C9-653F-70A5-C1A0-7C035E4D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7DA1E4-06F6-00B4-28DD-E6B86F89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01E458-12E8-F45B-E9A2-2F587DF4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CD364C-3238-5E53-45CA-746E328B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714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866230-F6DA-7CB1-EDD9-58ABBE43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69CE49-A654-8437-82D9-D64E3AF1B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859627-6E2C-76F4-4781-8E1575B8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CCAAE2-D4C6-BD93-750B-CBB1A208C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6CDCFD-9A91-88BB-9B12-01D1849E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957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04909-B344-9345-4C0C-549C76E1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A704C6-1AB6-479B-8EE2-D5FE74331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4055C1D-4DC5-2145-A588-5E9E9591B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880A390-A65A-B747-FC2B-98E5AD0F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ECFF5D3-16D3-056E-40A5-3ED8880C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66D9F07-0C7A-5CCB-074F-FC1167AF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795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003C9D-BE8C-39CE-B071-0CF83DF9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AFBE89E-A45D-20DB-C78C-D098E2A96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EA0D331-3EA7-D5E9-3FBD-CFA3E02A0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4B78906-837D-05E1-F6EA-51E4D34F2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9B27F79-82B5-C2D0-AAD1-86F4E5D78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7F28311-0CF3-EA5C-C45D-7CE0972D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EF9E612-8682-09F1-A919-E5B2E671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9D3D891-D65B-D5B5-8AD2-E761B0AD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437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287EA-3E29-6A6C-F970-0936DBF3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EE032F0-BC39-F623-DEA0-3E3B75F94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67F953D-D4CA-1D12-8D5D-62F13DEB9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6C9FD2D-E08C-169E-7C9C-AB8FCF4C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831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ABDAC6B-2484-E650-5953-3CE6E1590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5FAEB54-9838-63BA-32A0-1298BE15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3E82433-C6E5-6166-348C-D88A9974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71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5002A-3E1B-EB78-5E26-202B746A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297F79-F061-C6D0-E480-B08CD3356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1C22BB-39C2-32EA-A2BB-6E9BC9574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08E1D98-B501-8A51-5154-D236944E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ECB6156-FF28-F85C-E8B8-F845CF0B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1389F7B-266B-D212-1DF2-F9729AEE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141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98DE2-EF34-02E3-82DB-722D72E8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1B6E827-3AF8-F30A-3C55-7B61F25EC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6B5E308-0DF3-6962-E8C3-4D17E39B1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8524AF-41E0-BF3E-57FB-7D9FA86C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1C5861E-B41A-D42A-ABFE-906E32E5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2D01549-3518-EB0C-5BD3-D9F58DC9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2136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CD8EE1E-EBCE-303E-7512-7AE6A088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A633D7-4F82-1278-562B-7E30BA64B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73F5FC9-626B-4E22-EA3B-D5255F996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36CC7-2848-4A34-85F2-A8430590C642}" type="datetimeFigureOut">
              <a:rPr lang="nl-BE" smtClean="0"/>
              <a:t>28/02/2023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BA0456-6AF2-1F9E-B128-58A2CBC3B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41BD96-4627-5594-7475-9BDF0BDE6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B7CEF-7665-420F-A3A6-83F232505AB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841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C44EE-CDBA-63E1-A7A1-2E867292C0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E28A40B-9523-3A6D-DE85-F88CF1EE9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B7A7E44-356A-F1AD-8358-FEE93CF5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937"/>
            <a:ext cx="12192000" cy="580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3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98F4F-4612-CE2E-2556-F1783155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Probeer eens!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AFD276-18DA-E67F-0910-DBE668C62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Maak een blad – steen – schaar machine</a:t>
            </a:r>
          </a:p>
          <a:p>
            <a:pPr lvl="1"/>
            <a:r>
              <a:rPr lang="nl-BE" dirty="0"/>
              <a:t>Elke speler kan blad, steen of schaar kiezen</a:t>
            </a:r>
          </a:p>
          <a:p>
            <a:pPr lvl="1"/>
            <a:r>
              <a:rPr lang="nl-BE" dirty="0"/>
              <a:t>De computer geeft de uitslag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4B5A17A-248B-289C-CBB8-0124E33B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44" y="3550726"/>
            <a:ext cx="6360367" cy="294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3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D1A20-FE3B-4439-DCAD-FF2C726B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Probeer eens!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0D1A19-3291-4D2B-7EE6-EAC9EDD7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 Maak een rekenmachine om het gemiddelde van je 5 toetsen te berekenen</a:t>
            </a:r>
          </a:p>
          <a:p>
            <a:pPr lvl="1"/>
            <a:r>
              <a:rPr lang="nl-BE" dirty="0"/>
              <a:t>Je voert je de vijf </a:t>
            </a:r>
            <a:r>
              <a:rPr lang="nl-BE" dirty="0" err="1"/>
              <a:t>toetscijfers</a:t>
            </a:r>
            <a:r>
              <a:rPr lang="nl-BE" dirty="0"/>
              <a:t> in</a:t>
            </a:r>
          </a:p>
          <a:p>
            <a:pPr lvl="1"/>
            <a:r>
              <a:rPr lang="nl-BE" dirty="0"/>
              <a:t>De computer geeft </a:t>
            </a:r>
            <a:r>
              <a:rPr lang="nl-BE"/>
              <a:t>je gemiddelde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303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98E8D-E950-5877-36EE-D08FA552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62B54A6C-FB1F-6334-173C-49CA9040D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253331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0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FCCB0-65BC-980B-EDBB-3792BD97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5D7A5C1-3BB9-D6B1-C9CF-FC65E2F48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25" y="2552699"/>
            <a:ext cx="5933756" cy="442912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4DD7EF1-0FA3-2CCD-F29C-F5E97B33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212" y="816088"/>
            <a:ext cx="2571750" cy="206658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2B4D4DB-E8FF-0A61-0135-B619D5E6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956" y="206432"/>
            <a:ext cx="2490874" cy="322256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8DC0034-2534-71AF-106B-2DA2D6184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212" y="3852409"/>
            <a:ext cx="2628413" cy="174877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BA0089C-9FB4-FBB6-10AA-A54AE873A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956" y="4916991"/>
            <a:ext cx="2304731" cy="15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6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82492-353A-EA13-D62D-02BB2681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C28CD355-F69C-4149-BCDA-509F3DAAD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717" y="100381"/>
            <a:ext cx="7097608" cy="399240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D87C24AA-6572-AC14-93CD-B928613A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53" y="4506753"/>
            <a:ext cx="3200847" cy="213656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F316EC9-2042-317D-44FD-17DE9E5A9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4317735"/>
            <a:ext cx="2514600" cy="25146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58A2224-CFB4-6BA4-E285-FB7B18711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778" y="4506753"/>
            <a:ext cx="3052235" cy="213656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947EB90-3529-57D8-358F-3740DB8BB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7444" y="4448278"/>
            <a:ext cx="21336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8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13A32-3968-85F9-36C0-57C62420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E23479E3-7E1B-3D6D-7920-0728A99ABB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599" y="1253331"/>
            <a:ext cx="39708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63B6C41-E53B-049D-B46F-208784EFB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174" y="3778576"/>
            <a:ext cx="3200847" cy="213656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D27A782-545E-4203-5902-58BA803F0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21" y="2947252"/>
            <a:ext cx="2487384" cy="32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DE5D3-7012-C80D-B0A7-635758D5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4B5C9230-4B10-79D6-8665-972AA54FB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718719" cy="371871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1E2DCBB-DE6B-E141-0A7C-DEEE6F69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17" y="365125"/>
            <a:ext cx="1995884" cy="199588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D313727-F21D-9564-756D-CF651D2DB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266" y="2254949"/>
            <a:ext cx="2438400" cy="24384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66855CE-03CE-1984-7EB9-23A597A1B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825" y="2839180"/>
            <a:ext cx="4292999" cy="311242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4CBDDA7-898C-223B-B9DE-45E2D9AF0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118" y="4618831"/>
            <a:ext cx="3650544" cy="20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7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D7F20-165E-4E75-7E43-E3DF77A6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F6668739-1E67-1EFD-C911-00CDA1C89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761" y="1110903"/>
            <a:ext cx="6934477" cy="46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5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B20574-3A89-78CC-68F0-07702D2E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51982A43-1B17-28E2-9FBA-7029F8241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0781"/>
            <a:ext cx="10515600" cy="349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12FFC-6D2E-28D2-E8AE-3237D1B9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Probeer eens!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66EBC0-A901-1D1B-7A26-0FB5BF3BE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Maak een rekenaar voor oppervlaktes van een vierkant!</a:t>
            </a:r>
          </a:p>
          <a:p>
            <a:pPr lvl="1"/>
            <a:r>
              <a:rPr lang="nl-BE" dirty="0"/>
              <a:t>Je kan de lengte van de zijde van een vierkant ingeven</a:t>
            </a:r>
          </a:p>
          <a:p>
            <a:pPr lvl="1"/>
            <a:r>
              <a:rPr lang="nl-BE" dirty="0"/>
              <a:t>De computer geeft de oppervlakte terug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C507C69-4FC9-781C-5476-39AB7918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38200" y="3577255"/>
            <a:ext cx="2734645" cy="273464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86F8585-B323-C9AC-E853-3F266A0D1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3259080"/>
            <a:ext cx="3581400" cy="30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218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</Words>
  <Application>Microsoft Office PowerPoint</Application>
  <PresentationFormat>Breedbeeld</PresentationFormat>
  <Paragraphs>12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Probeer eens!</vt:lpstr>
      <vt:lpstr>Probeer eens!</vt:lpstr>
      <vt:lpstr>Probeer eens!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Timon Neels</dc:creator>
  <cp:lastModifiedBy>Timon Neels</cp:lastModifiedBy>
  <cp:revision>4</cp:revision>
  <dcterms:created xsi:type="dcterms:W3CDTF">2023-02-27T13:02:17Z</dcterms:created>
  <dcterms:modified xsi:type="dcterms:W3CDTF">2023-02-28T09:58:34Z</dcterms:modified>
</cp:coreProperties>
</file>